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668185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Exploratory Data Analysis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5010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Exploratory data analysis (EDA) is an essential step in understanding the characteristics of a dataset. It involves summarizing the main characteristics, often with visual methods, and uncovering patterns, anomalies, and relationships.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618922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6196846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6172557"/>
            <a:ext cx="156972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Elly Muigo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572107"/>
            <a:ext cx="96850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Importing and Loading Data in Python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821906"/>
            <a:ext cx="2651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Efficient Data Import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391263"/>
            <a:ext cx="46957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Python provides various libraries such as pandas for importing data efficiently from different sources like CSV, Excel, databases, etc.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687" y="3821906"/>
            <a:ext cx="2903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Loading Methods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593687" y="4391263"/>
            <a:ext cx="46957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Understanding different methods to load data into Python, including reading from local files, URLs, and databases, is crucial for EDA.</a:t>
            </a:r>
            <a:endParaRPr lang="en-US" sz="1750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17777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Understanding the Structure of the Dataset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407336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4052" y="411503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414968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Dimensions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63010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Investigating the number of rows and columns in the dataset to understand the size and shape of the data.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407336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48338" y="411503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4149685"/>
            <a:ext cx="3345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Types and Attributes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630103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Exploring the different data types and attributes present in the dataset, such as numerical, categorical, and datetime values.</a:t>
            </a:r>
            <a:endParaRPr lang="en-US" sz="1750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50709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Handling Missing Values and Outliers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10244" y="3229094"/>
            <a:ext cx="27742" cy="3493294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3638729"/>
            <a:ext cx="777597" cy="27742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340268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24936" y="3444359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345126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Missing Values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3931682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Identifying and handling missing data through imputation or removal to avoid biased analysis.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5496461"/>
            <a:ext cx="777597" cy="27742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526041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4936" y="5302091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530899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Outlier Detection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578941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Detecting and addressing outliers that can significantly impact the statistical measures and models.</a:t>
            </a:r>
            <a:endParaRPr lang="en-US" sz="1750" dirty="0"/>
          </a:p>
        </p:txBody>
      </p:sp>
      <p:pic>
        <p:nvPicPr>
          <p:cNvPr id="1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052876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Visualizing Data Using Plots and Charts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774877"/>
            <a:ext cx="4542115" cy="2401848"/>
          </a:xfrm>
          <a:prstGeom prst="roundRect">
            <a:avLst>
              <a:gd name="adj" fmla="val 16652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83112" y="40247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Types of Plots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83112" y="4505206"/>
            <a:ext cx="404229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Exploring a variety of plots such as histograms, scatter plots, bar plots, and box plots to visualize different aspects of the data.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3774877"/>
            <a:ext cx="4542115" cy="2401848"/>
          </a:xfrm>
          <a:prstGeom prst="roundRect">
            <a:avLst>
              <a:gd name="adj" fmla="val 16652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47398" y="40247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Visual Encoding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47398" y="4505206"/>
            <a:ext cx="404229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Understanding how to employ visual attributes like color, shape, and size to effectively represent data relationships.</a:t>
            </a:r>
            <a:endParaRPr lang="en-US" sz="1750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76256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Exploring Relationships Between Variables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3198257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3420428"/>
            <a:ext cx="2598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Correlation Analysis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3900845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Assessing the strength and direction of relationships between variables using correlation measures.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4975741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5197912"/>
            <a:ext cx="22783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Association Rules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5678329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Exploring association rules to identify interesting patterns and relationships between different variables.</a:t>
            </a:r>
            <a:endParaRPr lang="en-US" sz="1750" dirty="0"/>
          </a:p>
        </p:txBody>
      </p:sp>
      <p:pic>
        <p:nvPicPr>
          <p:cNvPr id="12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802719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Feature Engineering and Data Transformation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635806"/>
            <a:ext cx="4800124" cy="2966680"/>
          </a:xfrm>
          <a:prstGeom prst="roundRect">
            <a:avLst>
              <a:gd name="adj" fmla="val 13482"/>
            </a:avLst>
          </a:prstGeom>
          <a:noFill/>
          <a:ln w="27742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130" y="2663547"/>
            <a:ext cx="4744641" cy="291119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588014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Feature Creation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6360557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Generating new features from existing variables to enhance the predictive power of machine learning models.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81768" y="2635806"/>
            <a:ext cx="4800124" cy="2966680"/>
          </a:xfrm>
          <a:prstGeom prst="roundRect">
            <a:avLst>
              <a:gd name="adj" fmla="val 13482"/>
            </a:avLst>
          </a:prstGeom>
          <a:noFill/>
          <a:ln w="27742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9510" y="2663547"/>
            <a:ext cx="4744641" cy="291119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81768" y="5880140"/>
            <a:ext cx="4137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Transformation Techniques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7481768" y="6360557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Discussing techniques like normalization, encoding, and scaling to prepare the data for modeling and analysis.</a:t>
            </a:r>
            <a:endParaRPr lang="en-US" sz="1750" dirty="0"/>
          </a:p>
        </p:txBody>
      </p:sp>
      <p:pic>
        <p:nvPicPr>
          <p:cNvPr id="1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128242"/>
            <a:ext cx="6682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Summary and Conclusions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266956"/>
            <a:ext cx="9933503" cy="2834402"/>
          </a:xfrm>
          <a:prstGeom prst="roundRect">
            <a:avLst>
              <a:gd name="adj" fmla="val 14111"/>
            </a:avLst>
          </a:prstGeom>
          <a:solidFill>
            <a:srgbClr val="00002E"/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626162" y="3463290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 Findings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1181" y="3463290"/>
            <a:ext cx="44630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Summarizing the main insights and discoveries from the exploratory data analysis process.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626162" y="4838819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Next Steps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4838819"/>
            <a:ext cx="44630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Outlining the potential next steps such as modeling, hypothesis testing, or further data collection.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2024-01-08T10:52:23Z</dcterms:created>
  <dcterms:modified xsi:type="dcterms:W3CDTF">2024-01-08T10:52:23Z</dcterms:modified>
</cp:coreProperties>
</file>